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1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5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2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3" y="193183"/>
            <a:ext cx="5494985" cy="4121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131" y="2421608"/>
            <a:ext cx="5550794" cy="41544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528" y="0"/>
            <a:ext cx="3404315" cy="1799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470" y="0"/>
            <a:ext cx="3109373" cy="1606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131" y="2421608"/>
            <a:ext cx="5550794" cy="415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9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2021-08-03T12:40:49Z</dcterms:created>
  <dcterms:modified xsi:type="dcterms:W3CDTF">2021-08-04T08:09:04Z</dcterms:modified>
</cp:coreProperties>
</file>